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48" r:id="rId2"/>
  </p:sldMasterIdLst>
  <p:notesMasterIdLst>
    <p:notesMasterId r:id="rId36"/>
  </p:notesMasterIdLst>
  <p:handoutMasterIdLst>
    <p:handoutMasterId r:id="rId37"/>
  </p:handoutMasterIdLst>
  <p:sldIdLst>
    <p:sldId id="271" r:id="rId3"/>
    <p:sldId id="275" r:id="rId4"/>
    <p:sldId id="696" r:id="rId5"/>
    <p:sldId id="519" r:id="rId6"/>
    <p:sldId id="306" r:id="rId7"/>
    <p:sldId id="276" r:id="rId8"/>
    <p:sldId id="277" r:id="rId9"/>
    <p:sldId id="278" r:id="rId10"/>
    <p:sldId id="279" r:id="rId11"/>
    <p:sldId id="280" r:id="rId12"/>
    <p:sldId id="281" r:id="rId13"/>
    <p:sldId id="282" r:id="rId14"/>
    <p:sldId id="283" r:id="rId15"/>
    <p:sldId id="284" r:id="rId16"/>
    <p:sldId id="285" r:id="rId17"/>
    <p:sldId id="300" r:id="rId18"/>
    <p:sldId id="301" r:id="rId19"/>
    <p:sldId id="287" r:id="rId20"/>
    <p:sldId id="288" r:id="rId21"/>
    <p:sldId id="289" r:id="rId22"/>
    <p:sldId id="290" r:id="rId23"/>
    <p:sldId id="291" r:id="rId24"/>
    <p:sldId id="626" r:id="rId25"/>
    <p:sldId id="303" r:id="rId26"/>
    <p:sldId id="304" r:id="rId27"/>
    <p:sldId id="293" r:id="rId28"/>
    <p:sldId id="294" r:id="rId29"/>
    <p:sldId id="299" r:id="rId30"/>
    <p:sldId id="295" r:id="rId31"/>
    <p:sldId id="305" r:id="rId32"/>
    <p:sldId id="296" r:id="rId33"/>
    <p:sldId id="297" r:id="rId34"/>
    <p:sldId id="298" r:id="rId35"/>
  </p:sldIdLst>
  <p:sldSz cx="9144000" cy="6858000" type="screen4x3"/>
  <p:notesSz cx="6731000" cy="9855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C01"/>
    <a:srgbClr val="707070"/>
    <a:srgbClr val="EC9301"/>
    <a:srgbClr val="6FD900"/>
    <a:srgbClr val="949494"/>
    <a:srgbClr val="8E8E8E"/>
    <a:srgbClr val="848484"/>
    <a:srgbClr val="999999"/>
    <a:srgbClr val="969696"/>
    <a:srgbClr val="6262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79" autoAdjust="0"/>
    <p:restoredTop sz="82195" autoAdjust="0"/>
  </p:normalViewPr>
  <p:slideViewPr>
    <p:cSldViewPr snapToGrid="0">
      <p:cViewPr varScale="1">
        <p:scale>
          <a:sx n="93" d="100"/>
          <a:sy n="93" d="100"/>
        </p:scale>
        <p:origin x="-1452" y="-102"/>
      </p:cViewPr>
      <p:guideLst>
        <p:guide orient="horz" pos="1107"/>
        <p:guide orient="horz" pos="398"/>
        <p:guide orient="horz" pos="4100"/>
        <p:guide orient="horz" pos="3796"/>
        <p:guide orient="horz" pos="4236"/>
        <p:guide pos="5556"/>
        <p:guide pos="231"/>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1" d="100"/>
          <a:sy n="81" d="100"/>
        </p:scale>
        <p:origin x="-2976" y="-90"/>
      </p:cViewPr>
      <p:guideLst>
        <p:guide orient="horz" pos="3104"/>
        <p:guide pos="212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1" y="0"/>
            <a:ext cx="2916967" cy="492225"/>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lvl1pPr>
              <a:defRPr sz="1100"/>
            </a:lvl1pPr>
          </a:lstStyle>
          <a:p>
            <a:pPr>
              <a:defRPr/>
            </a:pPr>
            <a:endParaRPr lang="en-US"/>
          </a:p>
        </p:txBody>
      </p:sp>
      <p:sp>
        <p:nvSpPr>
          <p:cNvPr id="25603" name="Rectangle 3"/>
          <p:cNvSpPr>
            <a:spLocks noGrp="1" noChangeArrowheads="1"/>
          </p:cNvSpPr>
          <p:nvPr>
            <p:ph type="dt" sz="quarter" idx="1"/>
          </p:nvPr>
        </p:nvSpPr>
        <p:spPr bwMode="auto">
          <a:xfrm>
            <a:off x="3812529" y="0"/>
            <a:ext cx="2916967" cy="492225"/>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lvl1pPr algn="r">
              <a:defRPr sz="1100"/>
            </a:lvl1pPr>
          </a:lstStyle>
          <a:p>
            <a:pPr>
              <a:defRPr/>
            </a:pPr>
            <a:fld id="{486C2372-4FB4-43E3-98EB-1B6B0B563107}" type="datetimeFigureOut">
              <a:rPr lang="en-US"/>
              <a:pPr>
                <a:defRPr/>
              </a:pPr>
              <a:t>9/11/2015</a:t>
            </a:fld>
            <a:endParaRPr lang="en-US"/>
          </a:p>
        </p:txBody>
      </p:sp>
      <p:sp>
        <p:nvSpPr>
          <p:cNvPr id="25604" name="Rectangle 4"/>
          <p:cNvSpPr>
            <a:spLocks noGrp="1" noChangeArrowheads="1"/>
          </p:cNvSpPr>
          <p:nvPr>
            <p:ph type="ftr" sz="quarter" idx="2"/>
          </p:nvPr>
        </p:nvSpPr>
        <p:spPr bwMode="auto">
          <a:xfrm>
            <a:off x="1" y="9361446"/>
            <a:ext cx="2916967" cy="492225"/>
          </a:xfrm>
          <a:prstGeom prst="rect">
            <a:avLst/>
          </a:prstGeom>
          <a:noFill/>
          <a:ln w="9525">
            <a:noFill/>
            <a:miter lim="800000"/>
            <a:headEnd/>
            <a:tailEnd/>
          </a:ln>
          <a:effectLst/>
        </p:spPr>
        <p:txBody>
          <a:bodyPr vert="horz" wrap="square" lIns="87490" tIns="43745" rIns="87490" bIns="43745" numCol="1" anchor="b" anchorCtr="0" compatLnSpc="1">
            <a:prstTxWarp prst="textNoShape">
              <a:avLst/>
            </a:prstTxWarp>
          </a:bodyPr>
          <a:lstStyle>
            <a:lvl1pPr>
              <a:defRPr sz="1100"/>
            </a:lvl1pPr>
          </a:lstStyle>
          <a:p>
            <a:pPr>
              <a:defRPr/>
            </a:pPr>
            <a:endParaRPr lang="en-US"/>
          </a:p>
        </p:txBody>
      </p:sp>
      <p:sp>
        <p:nvSpPr>
          <p:cNvPr id="25605" name="Rectangle 5"/>
          <p:cNvSpPr>
            <a:spLocks noGrp="1" noChangeArrowheads="1"/>
          </p:cNvSpPr>
          <p:nvPr>
            <p:ph type="sldNum" sz="quarter" idx="3"/>
          </p:nvPr>
        </p:nvSpPr>
        <p:spPr bwMode="auto">
          <a:xfrm>
            <a:off x="3812529" y="9361446"/>
            <a:ext cx="2916967" cy="492225"/>
          </a:xfrm>
          <a:prstGeom prst="rect">
            <a:avLst/>
          </a:prstGeom>
          <a:noFill/>
          <a:ln w="9525">
            <a:noFill/>
            <a:miter lim="800000"/>
            <a:headEnd/>
            <a:tailEnd/>
          </a:ln>
          <a:effectLst/>
        </p:spPr>
        <p:txBody>
          <a:bodyPr vert="horz" wrap="square" lIns="87490" tIns="43745" rIns="87490" bIns="43745" numCol="1" anchor="b" anchorCtr="0" compatLnSpc="1">
            <a:prstTxWarp prst="textNoShape">
              <a:avLst/>
            </a:prstTxWarp>
          </a:bodyPr>
          <a:lstStyle>
            <a:lvl1pPr algn="r">
              <a:defRPr sz="1100"/>
            </a:lvl1pPr>
          </a:lstStyle>
          <a:p>
            <a:pPr>
              <a:defRPr/>
            </a:pPr>
            <a:fld id="{5D5613AA-5C72-4418-AC3A-2C84DB5ECEDE}" type="slidenum">
              <a:rPr lang="en-US"/>
              <a:pPr>
                <a:defRPr/>
              </a:pPr>
              <a:t>‹#›</a:t>
            </a:fld>
            <a:endParaRPr lang="en-US"/>
          </a:p>
        </p:txBody>
      </p:sp>
    </p:spTree>
    <p:extLst>
      <p:ext uri="{BB962C8B-B14F-4D97-AF65-F5344CB8AC3E}">
        <p14:creationId xmlns:p14="http://schemas.microsoft.com/office/powerpoint/2010/main" val="15241985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1" y="0"/>
            <a:ext cx="2916967" cy="492225"/>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lvl1pPr>
              <a:defRPr sz="1100"/>
            </a:lvl1pPr>
          </a:lstStyle>
          <a:p>
            <a:pPr>
              <a:defRPr/>
            </a:pPr>
            <a:endParaRPr lang="en-US"/>
          </a:p>
        </p:txBody>
      </p:sp>
      <p:sp>
        <p:nvSpPr>
          <p:cNvPr id="25603" name="Rectangle 3"/>
          <p:cNvSpPr>
            <a:spLocks noGrp="1" noChangeArrowheads="1"/>
          </p:cNvSpPr>
          <p:nvPr>
            <p:ph type="dt" idx="1"/>
          </p:nvPr>
        </p:nvSpPr>
        <p:spPr bwMode="auto">
          <a:xfrm>
            <a:off x="3812529" y="0"/>
            <a:ext cx="2916967" cy="492225"/>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lvl1pPr algn="r">
              <a:defRPr sz="1100"/>
            </a:lvl1pPr>
          </a:lstStyle>
          <a:p>
            <a:pPr>
              <a:defRPr/>
            </a:pPr>
            <a:endParaRPr lang="en-US"/>
          </a:p>
        </p:txBody>
      </p:sp>
      <p:sp>
        <p:nvSpPr>
          <p:cNvPr id="13316" name="Rectangle 4"/>
          <p:cNvSpPr>
            <a:spLocks noGrp="1" noRot="1" noChangeAspect="1" noChangeArrowheads="1" noTextEdit="1"/>
          </p:cNvSpPr>
          <p:nvPr>
            <p:ph type="sldImg" idx="2"/>
          </p:nvPr>
        </p:nvSpPr>
        <p:spPr bwMode="auto">
          <a:xfrm>
            <a:off x="903288" y="739775"/>
            <a:ext cx="4924425" cy="3694113"/>
          </a:xfrm>
          <a:prstGeom prst="rect">
            <a:avLst/>
          </a:prstGeom>
          <a:noFill/>
          <a:ln w="9525">
            <a:solidFill>
              <a:srgbClr val="000000"/>
            </a:solidFill>
            <a:miter lim="800000"/>
            <a:headEnd/>
            <a:tailEnd/>
          </a:ln>
        </p:spPr>
      </p:sp>
      <p:sp>
        <p:nvSpPr>
          <p:cNvPr id="25605" name="Rectangle 5"/>
          <p:cNvSpPr>
            <a:spLocks noGrp="1" noChangeArrowheads="1"/>
          </p:cNvSpPr>
          <p:nvPr>
            <p:ph type="body" sz="quarter" idx="3"/>
          </p:nvPr>
        </p:nvSpPr>
        <p:spPr bwMode="auto">
          <a:xfrm>
            <a:off x="672800" y="4680723"/>
            <a:ext cx="5385402" cy="4434611"/>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p>
            <a:pPr lvl="0"/>
            <a:r>
              <a:rPr lang="en-US" noProof="0" smtClean="0"/>
              <a:t>Textmasterformate durch Klicken bearbeiten</a:t>
            </a:r>
          </a:p>
          <a:p>
            <a:pPr lvl="1"/>
            <a:r>
              <a:rPr lang="en-US" noProof="0" smtClean="0"/>
              <a:t>Zweite Ebene</a:t>
            </a:r>
          </a:p>
          <a:p>
            <a:pPr lvl="2"/>
            <a:r>
              <a:rPr lang="en-US" noProof="0" smtClean="0"/>
              <a:t>Dritte Ebene</a:t>
            </a:r>
          </a:p>
          <a:p>
            <a:pPr lvl="3"/>
            <a:r>
              <a:rPr lang="en-US" noProof="0" smtClean="0"/>
              <a:t>Vierte Ebene</a:t>
            </a:r>
          </a:p>
          <a:p>
            <a:pPr lvl="4"/>
            <a:r>
              <a:rPr lang="en-US" noProof="0" smtClean="0"/>
              <a:t>Fünfte Ebene</a:t>
            </a:r>
          </a:p>
        </p:txBody>
      </p:sp>
      <p:sp>
        <p:nvSpPr>
          <p:cNvPr id="25606" name="Rectangle 6"/>
          <p:cNvSpPr>
            <a:spLocks noGrp="1" noChangeArrowheads="1"/>
          </p:cNvSpPr>
          <p:nvPr>
            <p:ph type="ftr" sz="quarter" idx="4"/>
          </p:nvPr>
        </p:nvSpPr>
        <p:spPr bwMode="auto">
          <a:xfrm>
            <a:off x="1" y="9361446"/>
            <a:ext cx="2916967" cy="492225"/>
          </a:xfrm>
          <a:prstGeom prst="rect">
            <a:avLst/>
          </a:prstGeom>
          <a:noFill/>
          <a:ln w="9525">
            <a:noFill/>
            <a:miter lim="800000"/>
            <a:headEnd/>
            <a:tailEnd/>
          </a:ln>
          <a:effectLst/>
        </p:spPr>
        <p:txBody>
          <a:bodyPr vert="horz" wrap="square" lIns="87490" tIns="43745" rIns="87490" bIns="43745" numCol="1" anchor="b" anchorCtr="0" compatLnSpc="1">
            <a:prstTxWarp prst="textNoShape">
              <a:avLst/>
            </a:prstTxWarp>
          </a:bodyPr>
          <a:lstStyle>
            <a:lvl1pPr>
              <a:defRPr sz="1100"/>
            </a:lvl1pPr>
          </a:lstStyle>
          <a:p>
            <a:pPr>
              <a:defRPr/>
            </a:pPr>
            <a:endParaRPr lang="en-US"/>
          </a:p>
        </p:txBody>
      </p:sp>
      <p:sp>
        <p:nvSpPr>
          <p:cNvPr id="25607" name="Rectangle 7"/>
          <p:cNvSpPr>
            <a:spLocks noGrp="1" noChangeArrowheads="1"/>
          </p:cNvSpPr>
          <p:nvPr>
            <p:ph type="sldNum" sz="quarter" idx="5"/>
          </p:nvPr>
        </p:nvSpPr>
        <p:spPr bwMode="auto">
          <a:xfrm>
            <a:off x="3812529" y="9361446"/>
            <a:ext cx="2916967" cy="492225"/>
          </a:xfrm>
          <a:prstGeom prst="rect">
            <a:avLst/>
          </a:prstGeom>
          <a:noFill/>
          <a:ln w="9525">
            <a:noFill/>
            <a:miter lim="800000"/>
            <a:headEnd/>
            <a:tailEnd/>
          </a:ln>
          <a:effectLst/>
        </p:spPr>
        <p:txBody>
          <a:bodyPr vert="horz" wrap="square" lIns="87490" tIns="43745" rIns="87490" bIns="43745" numCol="1" anchor="b" anchorCtr="0" compatLnSpc="1">
            <a:prstTxWarp prst="textNoShape">
              <a:avLst/>
            </a:prstTxWarp>
          </a:bodyPr>
          <a:lstStyle>
            <a:lvl1pPr algn="r">
              <a:defRPr sz="1100"/>
            </a:lvl1pPr>
          </a:lstStyle>
          <a:p>
            <a:pPr>
              <a:defRPr/>
            </a:pPr>
            <a:fld id="{FDBF02BE-90BD-464A-A19D-3B269663630A}" type="slidenum">
              <a:rPr lang="en-US"/>
              <a:pPr>
                <a:defRPr/>
              </a:pPr>
              <a:t>‹#›</a:t>
            </a:fld>
            <a:endParaRPr lang="en-US"/>
          </a:p>
        </p:txBody>
      </p:sp>
    </p:spTree>
    <p:extLst>
      <p:ext uri="{BB962C8B-B14F-4D97-AF65-F5344CB8AC3E}">
        <p14:creationId xmlns:p14="http://schemas.microsoft.com/office/powerpoint/2010/main" val="1398517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Sub_Name">
    <p:spTree>
      <p:nvGrpSpPr>
        <p:cNvPr id="1" name=""/>
        <p:cNvGrpSpPr/>
        <p:nvPr/>
      </p:nvGrpSpPr>
      <p:grpSpPr>
        <a:xfrm>
          <a:off x="0" y="0"/>
          <a:ext cx="0" cy="0"/>
          <a:chOff x="0" y="0"/>
          <a:chExt cx="0" cy="0"/>
        </a:xfrm>
      </p:grpSpPr>
      <p:sp>
        <p:nvSpPr>
          <p:cNvPr id="17" name="Content Placeholder 14"/>
          <p:cNvSpPr>
            <a:spLocks noGrp="1"/>
          </p:cNvSpPr>
          <p:nvPr>
            <p:ph sz="quarter" idx="11" hasCustomPrompt="1"/>
          </p:nvPr>
        </p:nvSpPr>
        <p:spPr>
          <a:xfrm>
            <a:off x="366712" y="4123430"/>
            <a:ext cx="8453438" cy="457200"/>
          </a:xfrm>
          <a:prstGeom prst="rect">
            <a:avLst/>
          </a:prstGeom>
        </p:spPr>
        <p:txBody>
          <a:bodyPr/>
          <a:lstStyle>
            <a:lvl1pPr marL="0" indent="0" algn="ctr">
              <a:buNone/>
              <a:defRPr sz="2400">
                <a:solidFill>
                  <a:schemeClr val="tx1">
                    <a:lumMod val="65000"/>
                    <a:lumOff val="35000"/>
                  </a:schemeClr>
                </a:solidFill>
              </a:defRPr>
            </a:lvl1pPr>
          </a:lstStyle>
          <a:p>
            <a:pPr algn="ctr"/>
            <a:r>
              <a:rPr lang="de-DE" sz="2400" dirty="0" err="1" smtClean="0">
                <a:latin typeface="Arial" panose="020B0604020202020204" pitchFamily="34" charset="0"/>
              </a:rPr>
              <a:t>Presenter‘s</a:t>
            </a:r>
            <a:r>
              <a:rPr lang="de-DE" sz="2400" dirty="0" smtClean="0">
                <a:latin typeface="Arial" panose="020B0604020202020204" pitchFamily="34" charset="0"/>
              </a:rPr>
              <a:t> Name</a:t>
            </a:r>
            <a:endParaRPr lang="en-US" sz="2400" dirty="0">
              <a:latin typeface="Arial" panose="020B0604020202020204" pitchFamily="34" charset="0"/>
            </a:endParaRPr>
          </a:p>
        </p:txBody>
      </p:sp>
      <p:sp>
        <p:nvSpPr>
          <p:cNvPr id="15" name="Content Placeholder 14"/>
          <p:cNvSpPr>
            <a:spLocks noGrp="1"/>
          </p:cNvSpPr>
          <p:nvPr>
            <p:ph sz="quarter" idx="10" hasCustomPrompt="1"/>
          </p:nvPr>
        </p:nvSpPr>
        <p:spPr>
          <a:xfrm>
            <a:off x="1371600" y="3331135"/>
            <a:ext cx="6400800" cy="460035"/>
          </a:xfrm>
          <a:prstGeom prst="rect">
            <a:avLst/>
          </a:prstGeom>
        </p:spPr>
        <p:txBody>
          <a:bodyPr/>
          <a:lstStyle>
            <a:lvl1pPr marL="0" indent="0" algn="ctr">
              <a:buNone/>
              <a:defRPr sz="2800" b="1">
                <a:solidFill>
                  <a:schemeClr val="tx1">
                    <a:lumMod val="65000"/>
                    <a:lumOff val="35000"/>
                  </a:schemeClr>
                </a:solidFill>
              </a:defRPr>
            </a:lvl1pPr>
          </a:lstStyle>
          <a:p>
            <a:pPr lvl="0"/>
            <a:r>
              <a:rPr lang="en-US" dirty="0" smtClean="0"/>
              <a:t>Subtitle</a:t>
            </a:r>
            <a:endParaRPr lang="en-US" dirty="0"/>
          </a:p>
        </p:txBody>
      </p:sp>
      <p:sp>
        <p:nvSpPr>
          <p:cNvPr id="9" name="Title 8"/>
          <p:cNvSpPr>
            <a:spLocks noGrp="1"/>
          </p:cNvSpPr>
          <p:nvPr>
            <p:ph type="title" hasCustomPrompt="1"/>
          </p:nvPr>
        </p:nvSpPr>
        <p:spPr>
          <a:xfrm>
            <a:off x="685801" y="1564379"/>
            <a:ext cx="7772400" cy="1470025"/>
          </a:xfrm>
          <a:prstGeom prst="rect">
            <a:avLst/>
          </a:prstGeom>
        </p:spPr>
        <p:txBody>
          <a:bodyPr/>
          <a:lstStyle>
            <a:lvl1pPr algn="ctr">
              <a:defRPr sz="3200" b="1">
                <a:solidFill>
                  <a:schemeClr val="tx1">
                    <a:lumMod val="65000"/>
                    <a:lumOff val="35000"/>
                  </a:schemeClr>
                </a:solidFill>
              </a:defRPr>
            </a:lvl1pPr>
          </a:lstStyle>
          <a:p>
            <a:pPr eaLnBrk="1" hangingPunct="1"/>
            <a:r>
              <a:rPr lang="en-US" sz="3200" kern="0" dirty="0" smtClean="0">
                <a:solidFill>
                  <a:srgbClr val="ED8C01"/>
                </a:solidFill>
              </a:rPr>
              <a:t>Title</a:t>
            </a:r>
            <a:endParaRPr lang="en-US" sz="3200" kern="0" dirty="0">
              <a:solidFill>
                <a:srgbClr val="ED8C01"/>
              </a:solidFill>
            </a:endParaRPr>
          </a:p>
        </p:txBody>
      </p:sp>
      <p:sp>
        <p:nvSpPr>
          <p:cNvPr id="3" name="Content Placeholder 2"/>
          <p:cNvSpPr>
            <a:spLocks noGrp="1"/>
          </p:cNvSpPr>
          <p:nvPr>
            <p:ph sz="quarter" idx="12" hasCustomPrompt="1"/>
          </p:nvPr>
        </p:nvSpPr>
        <p:spPr>
          <a:xfrm>
            <a:off x="1132114" y="4746639"/>
            <a:ext cx="6691086" cy="914400"/>
          </a:xfrm>
          <a:prstGeom prst="rect">
            <a:avLst/>
          </a:prstGeom>
        </p:spPr>
        <p:txBody>
          <a:bodyPr/>
          <a:lstStyle>
            <a:lvl1pPr marL="0" indent="0" algn="ctr">
              <a:buNone/>
              <a:defRPr>
                <a:solidFill>
                  <a:schemeClr val="tx1">
                    <a:lumMod val="65000"/>
                    <a:lumOff val="35000"/>
                  </a:schemeClr>
                </a:solidFill>
              </a:defRPr>
            </a:lvl1pPr>
          </a:lstStyle>
          <a:p>
            <a:pPr lvl="0"/>
            <a:r>
              <a:rPr lang="de-DE" dirty="0" smtClean="0"/>
              <a:t>Affiliation</a:t>
            </a:r>
            <a:endParaRPr lang="de-DE" dirty="0"/>
          </a:p>
        </p:txBody>
      </p:sp>
      <p:sp>
        <p:nvSpPr>
          <p:cNvPr id="4" name="AutoShape 2" descr="Image result for Springer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11003230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50825" y="241300"/>
            <a:ext cx="8569325" cy="562264"/>
          </a:xfrm>
        </p:spPr>
        <p:txBody>
          <a:bodyPr/>
          <a:lstStyle>
            <a:lvl1pPr>
              <a:defRPr>
                <a:solidFill>
                  <a:schemeClr val="tx1">
                    <a:lumMod val="65000"/>
                    <a:lumOff val="35000"/>
                  </a:schemeClr>
                </a:solidFill>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de-DE" dirty="0"/>
          </a:p>
        </p:txBody>
      </p:sp>
      <p:sp>
        <p:nvSpPr>
          <p:cNvPr id="10" name="Text Placeholder 9"/>
          <p:cNvSpPr>
            <a:spLocks noGrp="1"/>
          </p:cNvSpPr>
          <p:nvPr>
            <p:ph type="body" sz="quarter" idx="10" hasCustomPrompt="1"/>
          </p:nvPr>
        </p:nvSpPr>
        <p:spPr>
          <a:xfrm>
            <a:off x="283024" y="704428"/>
            <a:ext cx="1394546" cy="499485"/>
          </a:xfrm>
          <a:prstGeom prst="rect">
            <a:avLst/>
          </a:prstGeom>
        </p:spPr>
        <p:txBody>
          <a:bodyPr/>
          <a:lstStyle>
            <a:lvl1pPr marL="0" indent="0">
              <a:buNone/>
              <a:defRPr sz="2000">
                <a:solidFill>
                  <a:schemeClr val="bg1">
                    <a:lumMod val="65000"/>
                  </a:schemeClr>
                </a:solidFill>
              </a:defRPr>
            </a:lvl1pPr>
          </a:lstStyle>
          <a:p>
            <a:pPr lvl="0"/>
            <a:r>
              <a:rPr lang="de-DE" dirty="0" err="1" smtClean="0"/>
              <a:t>Figure</a:t>
            </a:r>
            <a:endParaRPr lang="de-DE"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62" y="-1181"/>
            <a:ext cx="9153524"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7931674"/>
      </p:ext>
    </p:extLst>
  </p:cSld>
  <p:clrMap bg1="lt1" tx1="dk1" bg2="lt2" tx2="dk2" accent1="accent1" accent2="accent2" accent3="accent3" accent4="accent4" accent5="accent5" accent6="accent6" hlink="hlink" folHlink="folHlink"/>
  <p:sldLayoutIdLst>
    <p:sldLayoutId id="2147483668" r:id="rId1"/>
  </p:sldLayoutIdLst>
  <p:timing>
    <p:tnLst>
      <p:par>
        <p:cTn id="1" dur="indefinite" restart="never" nodeType="tmRoot"/>
      </p:par>
    </p:tnLst>
  </p:timing>
  <p:txStyles>
    <p:titleStyle>
      <a:lvl1pPr algn="l" rtl="0" eaLnBrk="0" fontAlgn="base" hangingPunct="0">
        <a:spcBef>
          <a:spcPct val="0"/>
        </a:spcBef>
        <a:spcAft>
          <a:spcPct val="0"/>
        </a:spcAft>
        <a:defRPr sz="2800">
          <a:solidFill>
            <a:srgbClr val="EC9313"/>
          </a:solidFill>
          <a:latin typeface="+mj-lt"/>
          <a:ea typeface="+mj-ea"/>
          <a:cs typeface="+mj-cs"/>
        </a:defRPr>
      </a:lvl1pPr>
      <a:lvl2pPr algn="l" rtl="0" eaLnBrk="0" fontAlgn="base" hangingPunct="0">
        <a:spcBef>
          <a:spcPct val="0"/>
        </a:spcBef>
        <a:spcAft>
          <a:spcPct val="0"/>
        </a:spcAft>
        <a:defRPr sz="2800">
          <a:solidFill>
            <a:srgbClr val="EC9313"/>
          </a:solidFill>
          <a:latin typeface="Arial" charset="0"/>
        </a:defRPr>
      </a:lvl2pPr>
      <a:lvl3pPr algn="l" rtl="0" eaLnBrk="0" fontAlgn="base" hangingPunct="0">
        <a:spcBef>
          <a:spcPct val="0"/>
        </a:spcBef>
        <a:spcAft>
          <a:spcPct val="0"/>
        </a:spcAft>
        <a:defRPr sz="2800">
          <a:solidFill>
            <a:srgbClr val="EC9313"/>
          </a:solidFill>
          <a:latin typeface="Arial" charset="0"/>
        </a:defRPr>
      </a:lvl3pPr>
      <a:lvl4pPr algn="l" rtl="0" eaLnBrk="0" fontAlgn="base" hangingPunct="0">
        <a:spcBef>
          <a:spcPct val="0"/>
        </a:spcBef>
        <a:spcAft>
          <a:spcPct val="0"/>
        </a:spcAft>
        <a:defRPr sz="2800">
          <a:solidFill>
            <a:srgbClr val="EC9313"/>
          </a:solidFill>
          <a:latin typeface="Arial" charset="0"/>
        </a:defRPr>
      </a:lvl4pPr>
      <a:lvl5pPr algn="l" rtl="0" eaLnBrk="0" fontAlgn="base" hangingPunct="0">
        <a:spcBef>
          <a:spcPct val="0"/>
        </a:spcBef>
        <a:spcAft>
          <a:spcPct val="0"/>
        </a:spcAft>
        <a:defRPr sz="2800">
          <a:solidFill>
            <a:srgbClr val="EC9313"/>
          </a:solidFill>
          <a:latin typeface="Arial" charset="0"/>
        </a:defRPr>
      </a:lvl5pPr>
      <a:lvl6pPr marL="457200" algn="l" rtl="0" fontAlgn="base">
        <a:spcBef>
          <a:spcPct val="0"/>
        </a:spcBef>
        <a:spcAft>
          <a:spcPct val="0"/>
        </a:spcAft>
        <a:defRPr sz="3200" b="1">
          <a:solidFill>
            <a:srgbClr val="EC9313"/>
          </a:solidFill>
          <a:latin typeface="Arial" charset="0"/>
        </a:defRPr>
      </a:lvl6pPr>
      <a:lvl7pPr marL="914400" algn="l" rtl="0" fontAlgn="base">
        <a:spcBef>
          <a:spcPct val="0"/>
        </a:spcBef>
        <a:spcAft>
          <a:spcPct val="0"/>
        </a:spcAft>
        <a:defRPr sz="3200" b="1">
          <a:solidFill>
            <a:srgbClr val="EC9313"/>
          </a:solidFill>
          <a:latin typeface="Arial" charset="0"/>
        </a:defRPr>
      </a:lvl7pPr>
      <a:lvl8pPr marL="1371600" algn="l" rtl="0" fontAlgn="base">
        <a:spcBef>
          <a:spcPct val="0"/>
        </a:spcBef>
        <a:spcAft>
          <a:spcPct val="0"/>
        </a:spcAft>
        <a:defRPr sz="3200" b="1">
          <a:solidFill>
            <a:srgbClr val="EC9313"/>
          </a:solidFill>
          <a:latin typeface="Arial" charset="0"/>
        </a:defRPr>
      </a:lvl8pPr>
      <a:lvl9pPr marL="1828800" algn="l" rtl="0" fontAlgn="base">
        <a:spcBef>
          <a:spcPct val="0"/>
        </a:spcBef>
        <a:spcAft>
          <a:spcPct val="0"/>
        </a:spcAft>
        <a:defRPr sz="3200" b="1">
          <a:solidFill>
            <a:srgbClr val="EC9313"/>
          </a:solidFill>
          <a:latin typeface="Arial" charset="0"/>
        </a:defRPr>
      </a:lvl9pPr>
    </p:titleStyle>
    <p:bodyStyle>
      <a:lvl1pPr marL="269875" indent="-269875" algn="l" rtl="0" eaLnBrk="0" fontAlgn="base" hangingPunct="0">
        <a:lnSpc>
          <a:spcPct val="110000"/>
        </a:lnSpc>
        <a:spcBef>
          <a:spcPct val="20000"/>
        </a:spcBef>
        <a:spcAft>
          <a:spcPct val="0"/>
        </a:spcAft>
        <a:buClr>
          <a:srgbClr val="ED8C01"/>
        </a:buClr>
        <a:buFont typeface="Wingdings" pitchFamily="2" charset="2"/>
        <a:buChar char="§"/>
        <a:defRPr sz="2400">
          <a:solidFill>
            <a:schemeClr val="tx1"/>
          </a:solidFill>
          <a:latin typeface="+mn-lt"/>
          <a:ea typeface="+mn-ea"/>
          <a:cs typeface="+mn-cs"/>
        </a:defRPr>
      </a:lvl1pPr>
      <a:lvl2pPr marL="720725" indent="-271463" algn="l" rtl="0" eaLnBrk="0" fontAlgn="base" hangingPunct="0">
        <a:lnSpc>
          <a:spcPct val="110000"/>
        </a:lnSpc>
        <a:spcBef>
          <a:spcPct val="20000"/>
        </a:spcBef>
        <a:spcAft>
          <a:spcPct val="0"/>
        </a:spcAft>
        <a:buClr>
          <a:srgbClr val="626262"/>
        </a:buClr>
        <a:buFont typeface="Wingdings" pitchFamily="2" charset="2"/>
        <a:buChar char="§"/>
        <a:defRPr sz="2000">
          <a:solidFill>
            <a:schemeClr val="tx1"/>
          </a:solidFill>
          <a:latin typeface="+mn-lt"/>
        </a:defRPr>
      </a:lvl2pPr>
      <a:lvl3pPr marL="1163638" indent="-263525" algn="l" rtl="0" eaLnBrk="0" fontAlgn="base" hangingPunct="0">
        <a:lnSpc>
          <a:spcPct val="110000"/>
        </a:lnSpc>
        <a:spcBef>
          <a:spcPct val="20000"/>
        </a:spcBef>
        <a:spcAft>
          <a:spcPct val="0"/>
        </a:spcAft>
        <a:buClr>
          <a:srgbClr val="626262"/>
        </a:buClr>
        <a:buFont typeface="Wingdings" pitchFamily="2" charset="2"/>
        <a:buChar char="§"/>
        <a:defRPr sz="2000">
          <a:solidFill>
            <a:schemeClr val="tx1"/>
          </a:solidFill>
          <a:latin typeface="+mn-lt"/>
        </a:defRPr>
      </a:lvl3pPr>
      <a:lvl4pPr marL="1614488" indent="-271463" algn="l" rtl="0" eaLnBrk="0" fontAlgn="base" hangingPunct="0">
        <a:lnSpc>
          <a:spcPct val="110000"/>
        </a:lnSpc>
        <a:spcBef>
          <a:spcPct val="20000"/>
        </a:spcBef>
        <a:spcAft>
          <a:spcPct val="0"/>
        </a:spcAft>
        <a:buClr>
          <a:srgbClr val="626262"/>
        </a:buClr>
        <a:buFont typeface="Wingdings" pitchFamily="2" charset="2"/>
        <a:buChar char="§"/>
        <a:defRPr sz="2000">
          <a:solidFill>
            <a:schemeClr val="tx1"/>
          </a:solidFill>
          <a:latin typeface="+mn-lt"/>
        </a:defRPr>
      </a:lvl4pPr>
      <a:lvl5pPr marL="1974850" indent="-180975" algn="l" rtl="0" eaLnBrk="0" fontAlgn="base" hangingPunct="0">
        <a:lnSpc>
          <a:spcPct val="110000"/>
        </a:lnSpc>
        <a:spcBef>
          <a:spcPct val="20000"/>
        </a:spcBef>
        <a:spcAft>
          <a:spcPct val="0"/>
        </a:spcAft>
        <a:buClr>
          <a:srgbClr val="626262"/>
        </a:buClr>
        <a:buFont typeface="Wingdings" pitchFamily="2" charset="2"/>
        <a:buChar char="§"/>
        <a:defRPr sz="2000">
          <a:solidFill>
            <a:schemeClr val="tx1"/>
          </a:solidFill>
          <a:latin typeface="+mn-lt"/>
        </a:defRPr>
      </a:lvl5pPr>
      <a:lvl6pPr marL="24320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6pPr>
      <a:lvl7pPr marL="28892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7pPr>
      <a:lvl8pPr marL="33464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8pPr>
      <a:lvl9pPr marL="38036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50825" y="241300"/>
            <a:ext cx="856932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err="1" smtClean="0"/>
              <a:t>Titelmasterformat</a:t>
            </a:r>
            <a:r>
              <a:rPr lang="en-US" dirty="0" smtClean="0"/>
              <a:t> upper line here</a:t>
            </a:r>
            <a:br>
              <a:rPr lang="en-US" dirty="0" smtClean="0"/>
            </a:br>
            <a:r>
              <a:rPr lang="en-US" dirty="0" smtClean="0"/>
              <a:t>second line here</a:t>
            </a:r>
          </a:p>
        </p:txBody>
      </p:sp>
      <p:sp>
        <p:nvSpPr>
          <p:cNvPr id="1035" name="Line 11"/>
          <p:cNvSpPr>
            <a:spLocks noChangeShapeType="1"/>
          </p:cNvSpPr>
          <p:nvPr userDrawn="1"/>
        </p:nvSpPr>
        <p:spPr bwMode="auto">
          <a:xfrm flipH="1">
            <a:off x="0" y="6178550"/>
            <a:ext cx="9144000" cy="0"/>
          </a:xfrm>
          <a:prstGeom prst="line">
            <a:avLst/>
          </a:prstGeom>
          <a:noFill/>
          <a:ln w="28575">
            <a:solidFill>
              <a:schemeClr val="bg2">
                <a:lumMod val="40000"/>
                <a:lumOff val="60000"/>
              </a:schemeClr>
            </a:solidFill>
            <a:round/>
            <a:headEnd/>
            <a:tailEnd/>
          </a:ln>
          <a:effectLst/>
        </p:spPr>
        <p:txBody>
          <a:bodyPr/>
          <a:lstStyle/>
          <a:p>
            <a:pPr>
              <a:defRPr/>
            </a:pPr>
            <a:endParaRPr lang="de-DE"/>
          </a:p>
        </p:txBody>
      </p:sp>
      <p:sp>
        <p:nvSpPr>
          <p:cNvPr id="1037" name="Text Box 13"/>
          <p:cNvSpPr txBox="1">
            <a:spLocks noChangeArrowheads="1"/>
          </p:cNvSpPr>
          <p:nvPr userDrawn="1"/>
        </p:nvSpPr>
        <p:spPr bwMode="auto">
          <a:xfrm>
            <a:off x="277812" y="6226266"/>
            <a:ext cx="3532187" cy="528350"/>
          </a:xfrm>
          <a:prstGeom prst="rect">
            <a:avLst/>
          </a:prstGeom>
          <a:noFill/>
          <a:ln w="9525">
            <a:noFill/>
            <a:miter lim="800000"/>
            <a:headEnd/>
            <a:tailEnd/>
          </a:ln>
          <a:effectLst/>
        </p:spPr>
        <p:txBody>
          <a:bodyPr wrap="square">
            <a:spAutoFit/>
          </a:bodyPr>
          <a:lstStyle/>
          <a:p>
            <a:pPr>
              <a:lnSpc>
                <a:spcPts val="1700"/>
              </a:lnSpc>
              <a:defRPr/>
            </a:pPr>
            <a:r>
              <a:rPr lang="en-US" sz="1000" kern="1200" dirty="0" err="1" smtClean="0">
                <a:solidFill>
                  <a:schemeClr val="tx1">
                    <a:lumMod val="65000"/>
                    <a:lumOff val="35000"/>
                  </a:schemeClr>
                </a:solidFill>
                <a:latin typeface="Arial" charset="0"/>
                <a:ea typeface="+mn-ea"/>
                <a:cs typeface="+mn-cs"/>
              </a:rPr>
              <a:t>Meinard</a:t>
            </a:r>
            <a:r>
              <a:rPr lang="en-US" sz="1000" kern="1200" baseline="0" dirty="0" smtClean="0">
                <a:solidFill>
                  <a:schemeClr val="tx1">
                    <a:lumMod val="65000"/>
                    <a:lumOff val="35000"/>
                  </a:schemeClr>
                </a:solidFill>
                <a:latin typeface="Arial" charset="0"/>
                <a:ea typeface="+mn-ea"/>
                <a:cs typeface="+mn-cs"/>
              </a:rPr>
              <a:t> Müller: </a:t>
            </a:r>
            <a:r>
              <a:rPr lang="en-US" sz="1000" kern="1200" dirty="0" smtClean="0">
                <a:solidFill>
                  <a:schemeClr val="tx1">
                    <a:lumMod val="65000"/>
                    <a:lumOff val="35000"/>
                  </a:schemeClr>
                </a:solidFill>
                <a:latin typeface="Arial" charset="0"/>
                <a:ea typeface="+mn-ea"/>
                <a:cs typeface="+mn-cs"/>
              </a:rPr>
              <a:t>Fundamentals of Music Processing</a:t>
            </a:r>
          </a:p>
          <a:p>
            <a:pPr marL="0" marR="0" indent="0" algn="l" defTabSz="914400" rtl="0" eaLnBrk="1" fontAlgn="base" latinLnBrk="0" hangingPunct="1">
              <a:lnSpc>
                <a:spcPts val="1700"/>
              </a:lnSpc>
              <a:spcBef>
                <a:spcPct val="0"/>
              </a:spcBef>
              <a:spcAft>
                <a:spcPct val="0"/>
              </a:spcAft>
              <a:buClrTx/>
              <a:buSzTx/>
              <a:buFontTx/>
              <a:buNone/>
              <a:tabLst/>
              <a:defRPr/>
            </a:pPr>
            <a:r>
              <a:rPr lang="en-US" sz="1000" kern="1200" dirty="0" smtClean="0">
                <a:solidFill>
                  <a:schemeClr val="tx1">
                    <a:lumMod val="65000"/>
                    <a:lumOff val="35000"/>
                  </a:schemeClr>
                </a:solidFill>
                <a:latin typeface="Arial" charset="0"/>
                <a:ea typeface="+mn-ea"/>
                <a:cs typeface="+mn-cs"/>
              </a:rPr>
              <a:t>© Springer </a:t>
            </a:r>
            <a:r>
              <a:rPr lang="de-DE" sz="1000" dirty="0" smtClean="0">
                <a:solidFill>
                  <a:schemeClr val="tx1">
                    <a:lumMod val="65000"/>
                    <a:lumOff val="35000"/>
                  </a:schemeClr>
                </a:solidFill>
              </a:rPr>
              <a:t>International </a:t>
            </a:r>
            <a:r>
              <a:rPr lang="de-DE" sz="1000" baseline="0" dirty="0" smtClean="0">
                <a:solidFill>
                  <a:schemeClr val="tx1">
                    <a:lumMod val="65000"/>
                    <a:lumOff val="35000"/>
                  </a:schemeClr>
                </a:solidFill>
              </a:rPr>
              <a:t> </a:t>
            </a:r>
            <a:r>
              <a:rPr lang="de-DE" sz="1000" dirty="0" smtClean="0">
                <a:solidFill>
                  <a:schemeClr val="tx1">
                    <a:lumMod val="65000"/>
                    <a:lumOff val="35000"/>
                  </a:schemeClr>
                </a:solidFill>
              </a:rPr>
              <a:t>Publishing </a:t>
            </a:r>
            <a:r>
              <a:rPr lang="de-DE" sz="1000" dirty="0" err="1" smtClean="0">
                <a:solidFill>
                  <a:schemeClr val="tx1">
                    <a:lumMod val="65000"/>
                    <a:lumOff val="35000"/>
                  </a:schemeClr>
                </a:solidFill>
              </a:rPr>
              <a:t>Switzerland</a:t>
            </a:r>
            <a:r>
              <a:rPr lang="en-US" sz="1000" kern="1200" dirty="0" smtClean="0">
                <a:solidFill>
                  <a:schemeClr val="tx1">
                    <a:lumMod val="65000"/>
                    <a:lumOff val="35000"/>
                  </a:schemeClr>
                </a:solidFill>
                <a:latin typeface="Arial" charset="0"/>
                <a:ea typeface="+mn-ea"/>
                <a:cs typeface="+mn-cs"/>
              </a:rPr>
              <a:t>, 2015</a:t>
            </a:r>
          </a:p>
        </p:txBody>
      </p:sp>
      <p:sp>
        <p:nvSpPr>
          <p:cNvPr id="9" name="Text Box 13"/>
          <p:cNvSpPr txBox="1">
            <a:spLocks noChangeArrowheads="1"/>
          </p:cNvSpPr>
          <p:nvPr userDrawn="1"/>
        </p:nvSpPr>
        <p:spPr bwMode="auto">
          <a:xfrm>
            <a:off x="4681536" y="6231753"/>
            <a:ext cx="4214361" cy="528350"/>
          </a:xfrm>
          <a:prstGeom prst="rect">
            <a:avLst/>
          </a:prstGeom>
          <a:noFill/>
          <a:ln w="9525">
            <a:noFill/>
            <a:miter lim="800000"/>
            <a:headEnd/>
            <a:tailEnd/>
          </a:ln>
          <a:effectLst/>
        </p:spPr>
        <p:txBody>
          <a:bodyPr wrap="square">
            <a:spAutoFit/>
          </a:bodyPr>
          <a:lstStyle/>
          <a:p>
            <a:pPr marL="0" marR="0" indent="0" algn="r" defTabSz="914400" rtl="0" eaLnBrk="1" fontAlgn="base" latinLnBrk="0" hangingPunct="1">
              <a:lnSpc>
                <a:spcPts val="1700"/>
              </a:lnSpc>
              <a:spcBef>
                <a:spcPct val="0"/>
              </a:spcBef>
              <a:spcAft>
                <a:spcPct val="0"/>
              </a:spcAft>
              <a:buClrTx/>
              <a:buSzTx/>
              <a:buFontTx/>
              <a:buNone/>
              <a:tabLst/>
              <a:defRPr/>
            </a:pPr>
            <a:r>
              <a:rPr lang="en-US" sz="1000" kern="1200" dirty="0" smtClean="0">
                <a:solidFill>
                  <a:schemeClr val="tx1">
                    <a:lumMod val="65000"/>
                    <a:lumOff val="35000"/>
                  </a:schemeClr>
                </a:solidFill>
                <a:latin typeface="Arial" charset="0"/>
                <a:ea typeface="+mn-ea"/>
                <a:cs typeface="+mn-cs"/>
              </a:rPr>
              <a:t>Chapter 1: Music Representations </a:t>
            </a:r>
          </a:p>
          <a:p>
            <a:pPr marL="0" marR="0" indent="0" algn="r" defTabSz="914400" rtl="0" eaLnBrk="1" fontAlgn="base" latinLnBrk="0" hangingPunct="1">
              <a:lnSpc>
                <a:spcPts val="1700"/>
              </a:lnSpc>
              <a:spcBef>
                <a:spcPct val="0"/>
              </a:spcBef>
              <a:spcAft>
                <a:spcPct val="0"/>
              </a:spcAft>
              <a:buClrTx/>
              <a:buSzTx/>
              <a:buFontTx/>
              <a:buNone/>
              <a:tabLst/>
              <a:defRPr/>
            </a:pPr>
            <a:r>
              <a:rPr lang="en-US" sz="1000" kern="1200" dirty="0" smtClean="0">
                <a:solidFill>
                  <a:schemeClr val="tx1">
                    <a:lumMod val="65000"/>
                    <a:lumOff val="35000"/>
                  </a:schemeClr>
                </a:solidFill>
                <a:latin typeface="Arial" charset="0"/>
                <a:ea typeface="+mn-ea"/>
                <a:cs typeface="+mn-cs"/>
              </a:rPr>
              <a:t>Slide </a:t>
            </a:r>
            <a:r>
              <a:rPr lang="en-US" sz="1000" kern="1200" baseline="0" dirty="0" smtClean="0">
                <a:solidFill>
                  <a:schemeClr val="tx1">
                    <a:lumMod val="65000"/>
                    <a:lumOff val="35000"/>
                  </a:schemeClr>
                </a:solidFill>
                <a:latin typeface="Arial" charset="0"/>
                <a:ea typeface="+mn-ea"/>
                <a:cs typeface="+mn-cs"/>
              </a:rPr>
              <a:t> </a:t>
            </a:r>
            <a:fld id="{782BC965-5642-458D-B384-0F50C1C1F05B}" type="slidenum">
              <a:rPr lang="en-US" sz="1000" smtClean="0">
                <a:solidFill>
                  <a:schemeClr val="tx1">
                    <a:lumMod val="65000"/>
                    <a:lumOff val="35000"/>
                  </a:schemeClr>
                </a:solidFill>
                <a:latin typeface="+mn-lt"/>
              </a:rPr>
              <a:pPr marL="0" marR="0" indent="0" algn="r" defTabSz="914400" rtl="0" eaLnBrk="1" fontAlgn="base" latinLnBrk="0" hangingPunct="1">
                <a:lnSpc>
                  <a:spcPts val="1700"/>
                </a:lnSpc>
                <a:spcBef>
                  <a:spcPct val="0"/>
                </a:spcBef>
                <a:spcAft>
                  <a:spcPct val="0"/>
                </a:spcAft>
                <a:buClrTx/>
                <a:buSzTx/>
                <a:buFontTx/>
                <a:buNone/>
                <a:tabLst/>
                <a:defRPr/>
              </a:pPr>
              <a:t>‹#›</a:t>
            </a:fld>
            <a:endParaRPr lang="en-US" sz="1000" dirty="0">
              <a:solidFill>
                <a:schemeClr val="tx1">
                  <a:lumMod val="65000"/>
                  <a:lumOff val="35000"/>
                </a:schemeClr>
              </a:solidFill>
              <a:latin typeface="+mn-lt"/>
            </a:endParaRPr>
          </a:p>
        </p:txBody>
      </p: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0" r:id="rId1"/>
  </p:sldLayoutIdLst>
  <p:timing>
    <p:tnLst>
      <p:par>
        <p:cTn id="1" dur="indefinite" restart="never" nodeType="tmRoot"/>
      </p:par>
    </p:tnLst>
  </p:timing>
  <p:txStyles>
    <p:titleStyle>
      <a:lvl1pPr algn="l" rtl="0" eaLnBrk="0" fontAlgn="base" hangingPunct="0">
        <a:spcBef>
          <a:spcPct val="0"/>
        </a:spcBef>
        <a:spcAft>
          <a:spcPct val="0"/>
        </a:spcAft>
        <a:defRPr sz="2800">
          <a:solidFill>
            <a:schemeClr val="tx1">
              <a:lumMod val="65000"/>
              <a:lumOff val="35000"/>
            </a:schemeClr>
          </a:solidFill>
          <a:latin typeface="+mj-lt"/>
          <a:ea typeface="+mj-ea"/>
          <a:cs typeface="+mj-cs"/>
        </a:defRPr>
      </a:lvl1pPr>
      <a:lvl2pPr algn="l" rtl="0" eaLnBrk="0" fontAlgn="base" hangingPunct="0">
        <a:spcBef>
          <a:spcPct val="0"/>
        </a:spcBef>
        <a:spcAft>
          <a:spcPct val="0"/>
        </a:spcAft>
        <a:defRPr sz="2800">
          <a:solidFill>
            <a:srgbClr val="EC9313"/>
          </a:solidFill>
          <a:latin typeface="Arial" charset="0"/>
        </a:defRPr>
      </a:lvl2pPr>
      <a:lvl3pPr algn="l" rtl="0" eaLnBrk="0" fontAlgn="base" hangingPunct="0">
        <a:spcBef>
          <a:spcPct val="0"/>
        </a:spcBef>
        <a:spcAft>
          <a:spcPct val="0"/>
        </a:spcAft>
        <a:defRPr sz="2800">
          <a:solidFill>
            <a:srgbClr val="EC9313"/>
          </a:solidFill>
          <a:latin typeface="Arial" charset="0"/>
        </a:defRPr>
      </a:lvl3pPr>
      <a:lvl4pPr algn="l" rtl="0" eaLnBrk="0" fontAlgn="base" hangingPunct="0">
        <a:spcBef>
          <a:spcPct val="0"/>
        </a:spcBef>
        <a:spcAft>
          <a:spcPct val="0"/>
        </a:spcAft>
        <a:defRPr sz="2800">
          <a:solidFill>
            <a:srgbClr val="EC9313"/>
          </a:solidFill>
          <a:latin typeface="Arial" charset="0"/>
        </a:defRPr>
      </a:lvl4pPr>
      <a:lvl5pPr algn="l" rtl="0" eaLnBrk="0" fontAlgn="base" hangingPunct="0">
        <a:spcBef>
          <a:spcPct val="0"/>
        </a:spcBef>
        <a:spcAft>
          <a:spcPct val="0"/>
        </a:spcAft>
        <a:defRPr sz="2800">
          <a:solidFill>
            <a:srgbClr val="EC9313"/>
          </a:solidFill>
          <a:latin typeface="Arial" charset="0"/>
        </a:defRPr>
      </a:lvl5pPr>
      <a:lvl6pPr marL="457200" algn="l" rtl="0" fontAlgn="base">
        <a:spcBef>
          <a:spcPct val="0"/>
        </a:spcBef>
        <a:spcAft>
          <a:spcPct val="0"/>
        </a:spcAft>
        <a:defRPr sz="3200" b="1">
          <a:solidFill>
            <a:srgbClr val="EC9313"/>
          </a:solidFill>
          <a:latin typeface="Arial" charset="0"/>
        </a:defRPr>
      </a:lvl6pPr>
      <a:lvl7pPr marL="914400" algn="l" rtl="0" fontAlgn="base">
        <a:spcBef>
          <a:spcPct val="0"/>
        </a:spcBef>
        <a:spcAft>
          <a:spcPct val="0"/>
        </a:spcAft>
        <a:defRPr sz="3200" b="1">
          <a:solidFill>
            <a:srgbClr val="EC9313"/>
          </a:solidFill>
          <a:latin typeface="Arial" charset="0"/>
        </a:defRPr>
      </a:lvl7pPr>
      <a:lvl8pPr marL="1371600" algn="l" rtl="0" fontAlgn="base">
        <a:spcBef>
          <a:spcPct val="0"/>
        </a:spcBef>
        <a:spcAft>
          <a:spcPct val="0"/>
        </a:spcAft>
        <a:defRPr sz="3200" b="1">
          <a:solidFill>
            <a:srgbClr val="EC9313"/>
          </a:solidFill>
          <a:latin typeface="Arial" charset="0"/>
        </a:defRPr>
      </a:lvl8pPr>
      <a:lvl9pPr marL="1828800" algn="l" rtl="0" fontAlgn="base">
        <a:spcBef>
          <a:spcPct val="0"/>
        </a:spcBef>
        <a:spcAft>
          <a:spcPct val="0"/>
        </a:spcAft>
        <a:defRPr sz="3200" b="1">
          <a:solidFill>
            <a:srgbClr val="EC9313"/>
          </a:solidFill>
          <a:latin typeface="Arial" charset="0"/>
        </a:defRPr>
      </a:lvl9pPr>
    </p:titleStyle>
    <p:bodyStyle>
      <a:lvl1pPr marL="269875" indent="-269875" algn="l" rtl="0" eaLnBrk="0" fontAlgn="base" hangingPunct="0">
        <a:lnSpc>
          <a:spcPct val="110000"/>
        </a:lnSpc>
        <a:spcBef>
          <a:spcPct val="20000"/>
        </a:spcBef>
        <a:spcAft>
          <a:spcPct val="0"/>
        </a:spcAft>
        <a:buClr>
          <a:srgbClr val="ED8C01"/>
        </a:buClr>
        <a:buFont typeface="Wingdings" pitchFamily="2" charset="2"/>
        <a:buChar char="§"/>
        <a:defRPr sz="2400">
          <a:solidFill>
            <a:schemeClr val="tx1"/>
          </a:solidFill>
          <a:latin typeface="+mn-lt"/>
          <a:ea typeface="+mn-ea"/>
          <a:cs typeface="+mn-cs"/>
        </a:defRPr>
      </a:lvl1pPr>
      <a:lvl2pPr marL="720725" indent="-271463" algn="l" rtl="0" eaLnBrk="0" fontAlgn="base" hangingPunct="0">
        <a:lnSpc>
          <a:spcPct val="110000"/>
        </a:lnSpc>
        <a:spcBef>
          <a:spcPct val="20000"/>
        </a:spcBef>
        <a:spcAft>
          <a:spcPct val="0"/>
        </a:spcAft>
        <a:buClr>
          <a:srgbClr val="707070"/>
        </a:buClr>
        <a:buFont typeface="Wingdings" pitchFamily="2" charset="2"/>
        <a:buChar char="§"/>
        <a:defRPr sz="2000">
          <a:solidFill>
            <a:schemeClr val="tx1"/>
          </a:solidFill>
          <a:latin typeface="+mn-lt"/>
        </a:defRPr>
      </a:lvl2pPr>
      <a:lvl3pPr marL="1163638" indent="-263525" algn="l" rtl="0" eaLnBrk="0" fontAlgn="base" hangingPunct="0">
        <a:lnSpc>
          <a:spcPct val="110000"/>
        </a:lnSpc>
        <a:spcBef>
          <a:spcPct val="20000"/>
        </a:spcBef>
        <a:spcAft>
          <a:spcPct val="0"/>
        </a:spcAft>
        <a:buClr>
          <a:srgbClr val="707070"/>
        </a:buClr>
        <a:buFont typeface="Wingdings" pitchFamily="2" charset="2"/>
        <a:buChar char="§"/>
        <a:defRPr sz="2000">
          <a:solidFill>
            <a:schemeClr val="tx1"/>
          </a:solidFill>
          <a:latin typeface="+mn-lt"/>
        </a:defRPr>
      </a:lvl3pPr>
      <a:lvl4pPr marL="1614488" indent="-271463" algn="l" rtl="0" eaLnBrk="0" fontAlgn="base" hangingPunct="0">
        <a:lnSpc>
          <a:spcPct val="110000"/>
        </a:lnSpc>
        <a:spcBef>
          <a:spcPct val="20000"/>
        </a:spcBef>
        <a:spcAft>
          <a:spcPct val="0"/>
        </a:spcAft>
        <a:buClr>
          <a:srgbClr val="707070"/>
        </a:buClr>
        <a:buFont typeface="Wingdings" pitchFamily="2" charset="2"/>
        <a:buChar char="§"/>
        <a:defRPr sz="2000">
          <a:solidFill>
            <a:schemeClr val="tx1"/>
          </a:solidFill>
          <a:latin typeface="+mn-lt"/>
        </a:defRPr>
      </a:lvl4pPr>
      <a:lvl5pPr marL="1974850" indent="-180975" algn="l" rtl="0" eaLnBrk="0" fontAlgn="base" hangingPunct="0">
        <a:lnSpc>
          <a:spcPct val="110000"/>
        </a:lnSpc>
        <a:spcBef>
          <a:spcPct val="20000"/>
        </a:spcBef>
        <a:spcAft>
          <a:spcPct val="0"/>
        </a:spcAft>
        <a:buClr>
          <a:srgbClr val="707070"/>
        </a:buClr>
        <a:buFont typeface="Wingdings" pitchFamily="2" charset="2"/>
        <a:buChar char="§"/>
        <a:defRPr sz="2000">
          <a:solidFill>
            <a:schemeClr val="tx1"/>
          </a:solidFill>
          <a:latin typeface="+mn-lt"/>
        </a:defRPr>
      </a:lvl5pPr>
      <a:lvl6pPr marL="24320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6pPr>
      <a:lvl7pPr marL="28892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7pPr>
      <a:lvl8pPr marL="33464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8pPr>
      <a:lvl9pPr marL="38036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63405"/>
            <a:ext cx="9144000" cy="1470025"/>
          </a:xfrm>
        </p:spPr>
        <p:txBody>
          <a:bodyPr/>
          <a:lstStyle/>
          <a:p>
            <a:r>
              <a:rPr lang="en-US" sz="3600" dirty="0" smtClean="0"/>
              <a:t>Fundamentals of Music Processing</a:t>
            </a:r>
            <a:endParaRPr lang="en-US" sz="3600" dirty="0"/>
          </a:p>
        </p:txBody>
      </p:sp>
      <p:sp>
        <p:nvSpPr>
          <p:cNvPr id="3" name="Content Placeholder 2"/>
          <p:cNvSpPr>
            <a:spLocks noGrp="1"/>
          </p:cNvSpPr>
          <p:nvPr>
            <p:ph sz="quarter" idx="10"/>
          </p:nvPr>
        </p:nvSpPr>
        <p:spPr>
          <a:xfrm>
            <a:off x="1371600" y="2499462"/>
            <a:ext cx="6400800" cy="460035"/>
          </a:xfrm>
        </p:spPr>
        <p:txBody>
          <a:bodyPr/>
          <a:lstStyle/>
          <a:p>
            <a:r>
              <a:rPr lang="en-US" altLang="de-DE" dirty="0" smtClean="0"/>
              <a:t>Chapter 1: Music Representations</a:t>
            </a:r>
            <a:endParaRPr lang="en-US" dirty="0"/>
          </a:p>
        </p:txBody>
      </p:sp>
      <p:sp>
        <p:nvSpPr>
          <p:cNvPr id="4" name="Content Placeholder 3"/>
          <p:cNvSpPr>
            <a:spLocks noGrp="1"/>
          </p:cNvSpPr>
          <p:nvPr>
            <p:ph sz="quarter" idx="11"/>
          </p:nvPr>
        </p:nvSpPr>
        <p:spPr>
          <a:xfrm>
            <a:off x="366712" y="3511184"/>
            <a:ext cx="8453438" cy="457200"/>
          </a:xfrm>
        </p:spPr>
        <p:txBody>
          <a:bodyPr/>
          <a:lstStyle/>
          <a:p>
            <a:r>
              <a:rPr lang="en-US" dirty="0" err="1" smtClean="0"/>
              <a:t>Meinard</a:t>
            </a:r>
            <a:r>
              <a:rPr lang="en-US" dirty="0" smtClean="0"/>
              <a:t> Müller</a:t>
            </a:r>
            <a:endParaRPr lang="en-US" dirty="0"/>
          </a:p>
        </p:txBody>
      </p:sp>
      <p:sp>
        <p:nvSpPr>
          <p:cNvPr id="5" name="Content Placeholder 3"/>
          <p:cNvSpPr>
            <a:spLocks noGrp="1"/>
          </p:cNvSpPr>
          <p:nvPr>
            <p:ph sz="quarter" idx="11"/>
          </p:nvPr>
        </p:nvSpPr>
        <p:spPr>
          <a:xfrm>
            <a:off x="373972" y="3924836"/>
            <a:ext cx="8453438" cy="457200"/>
          </a:xfrm>
        </p:spPr>
        <p:txBody>
          <a:bodyPr/>
          <a:lstStyle/>
          <a:p>
            <a:r>
              <a:rPr lang="en-US" dirty="0" smtClean="0"/>
              <a:t>International Audio Laboratories Erlangen</a:t>
            </a:r>
            <a:endParaRPr lang="en-US" dirty="0"/>
          </a:p>
        </p:txBody>
      </p:sp>
      <p:sp>
        <p:nvSpPr>
          <p:cNvPr id="7" name="AutoShape 4" descr="Image result for Springer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 name="AutoShape 6" descr="Image result for Springer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1" name="Picture 8" descr="Spring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400" y="5789121"/>
            <a:ext cx="2273300" cy="8411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a:stretch>
            <a:fillRect/>
          </a:stretch>
        </p:blipFill>
        <p:spPr>
          <a:xfrm>
            <a:off x="7175499" y="5770985"/>
            <a:ext cx="1725413" cy="859257"/>
          </a:xfrm>
          <a:prstGeom prst="rect">
            <a:avLst/>
          </a:prstGeom>
        </p:spPr>
      </p:pic>
      <p:sp>
        <p:nvSpPr>
          <p:cNvPr id="13" name="Content Placeholder 3"/>
          <p:cNvSpPr>
            <a:spLocks noGrp="1"/>
          </p:cNvSpPr>
          <p:nvPr>
            <p:ph sz="quarter" idx="11"/>
          </p:nvPr>
        </p:nvSpPr>
        <p:spPr>
          <a:xfrm>
            <a:off x="366712" y="4539884"/>
            <a:ext cx="8453438" cy="457200"/>
          </a:xfrm>
        </p:spPr>
        <p:txBody>
          <a:bodyPr/>
          <a:lstStyle/>
          <a:p>
            <a:r>
              <a:rPr lang="en-US" sz="2000" dirty="0" smtClean="0">
                <a:latin typeface="Arial" panose="020B0604020202020204" pitchFamily="34" charset="0"/>
                <a:cs typeface="Arial" panose="020B0604020202020204" pitchFamily="34" charset="0"/>
              </a:rPr>
              <a:t>www.music-processing.de</a:t>
            </a:r>
            <a:endParaRPr lang="en-US" sz="20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1.1 Sheet Music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Fig. 1.6</a:t>
            </a:r>
            <a:endParaRPr lang="de-DE"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8209" y="1671483"/>
            <a:ext cx="5510908" cy="4433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1277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1.1 Sheet Music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Fig. 1.7</a:t>
            </a:r>
            <a:endParaRPr lang="de-DE" dirty="0"/>
          </a:p>
        </p:txBody>
      </p:sp>
      <p:pic>
        <p:nvPicPr>
          <p:cNvPr id="16"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11563" y="1995488"/>
            <a:ext cx="5284955" cy="1381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1082" y="3765550"/>
            <a:ext cx="5284956" cy="1332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1799" y="2406650"/>
            <a:ext cx="2635251" cy="1901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1277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1.1 Sheet Music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Fig. 1.8</a:t>
            </a:r>
            <a:endParaRPr lang="de-DE"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174" y="2457536"/>
            <a:ext cx="2583263" cy="1976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22738" y="2298701"/>
            <a:ext cx="4199925" cy="2262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1277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1.1 Sheet Music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Fig. 1.9</a:t>
            </a:r>
            <a:endParaRPr lang="de-DE" dirty="0"/>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201773"/>
            <a:ext cx="8743950" cy="2094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1277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1.1 Sheet Music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Fig. 1.10</a:t>
            </a:r>
            <a:endParaRPr lang="de-DE" dirty="0"/>
          </a:p>
        </p:txBody>
      </p:sp>
      <p:pic>
        <p:nvPicPr>
          <p:cNvPr id="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8088" y="765174"/>
            <a:ext cx="5976937" cy="532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lg"/>
              </a14:hiddenLine>
            </a:ext>
          </a:extLst>
        </p:spPr>
      </p:pic>
    </p:spTree>
    <p:extLst>
      <p:ext uri="{BB962C8B-B14F-4D97-AF65-F5344CB8AC3E}">
        <p14:creationId xmlns:p14="http://schemas.microsoft.com/office/powerpoint/2010/main" val="451277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1.2 </a:t>
            </a:r>
            <a:r>
              <a:rPr lang="de-DE" dirty="0" err="1" smtClean="0"/>
              <a:t>Symbolic</a:t>
            </a:r>
            <a:r>
              <a:rPr lang="de-DE" dirty="0" smtClean="0"/>
              <a:t> </a:t>
            </a:r>
            <a:r>
              <a:rPr lang="de-DE" dirty="0" err="1" smtClean="0"/>
              <a:t>Representations</a:t>
            </a:r>
            <a:endParaRPr lang="de-DE" dirty="0"/>
          </a:p>
        </p:txBody>
      </p:sp>
      <p:sp>
        <p:nvSpPr>
          <p:cNvPr id="3" name="Text Placeholder 2"/>
          <p:cNvSpPr>
            <a:spLocks noGrp="1"/>
          </p:cNvSpPr>
          <p:nvPr>
            <p:ph type="body" sz="quarter" idx="10"/>
          </p:nvPr>
        </p:nvSpPr>
        <p:spPr/>
        <p:txBody>
          <a:bodyPr/>
          <a:lstStyle/>
          <a:p>
            <a:r>
              <a:rPr lang="de-DE" dirty="0" smtClean="0"/>
              <a:t>Fig. 1.11</a:t>
            </a:r>
            <a:endParaRPr lang="de-DE"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l="11674" t="4086" r="29121" b="27811"/>
          <a:stretch>
            <a:fillRect/>
          </a:stretch>
        </p:blipFill>
        <p:spPr bwMode="auto">
          <a:xfrm>
            <a:off x="4764088" y="1840086"/>
            <a:ext cx="3667125" cy="281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type="none" w="lg" len="lg"/>
              </a14:hiddenLine>
            </a:ext>
          </a:extLst>
        </p:spPr>
      </p:pic>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841674"/>
            <a:ext cx="4200525" cy="2801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type="none" w="lg" len="lg"/>
              </a14:hiddenLine>
            </a:ext>
          </a:extLst>
        </p:spPr>
      </p:pic>
      <p:sp>
        <p:nvSpPr>
          <p:cNvPr id="6" name="TextBox 5"/>
          <p:cNvSpPr txBox="1"/>
          <p:nvPr/>
        </p:nvSpPr>
        <p:spPr>
          <a:xfrm>
            <a:off x="5179330" y="5216815"/>
            <a:ext cx="3251883" cy="830997"/>
          </a:xfrm>
          <a:prstGeom prst="rect">
            <a:avLst/>
          </a:prstGeom>
          <a:noFill/>
        </p:spPr>
        <p:txBody>
          <a:bodyPr wrap="square" rtlCol="0">
            <a:spAutoFit/>
          </a:bodyPr>
          <a:lstStyle/>
          <a:p>
            <a:r>
              <a:rPr lang="en-US" sz="1600" dirty="0">
                <a:solidFill>
                  <a:schemeClr val="bg1">
                    <a:lumMod val="65000"/>
                  </a:schemeClr>
                </a:solidFill>
              </a:rPr>
              <a:t>Reprinted by kind permission of the </a:t>
            </a:r>
            <a:r>
              <a:rPr lang="en-US" sz="1600" dirty="0" err="1">
                <a:solidFill>
                  <a:schemeClr val="bg1">
                    <a:lumMod val="65000"/>
                  </a:schemeClr>
                </a:solidFill>
              </a:rPr>
              <a:t>Institut</a:t>
            </a:r>
            <a:r>
              <a:rPr lang="en-US" sz="1600" dirty="0">
                <a:solidFill>
                  <a:schemeClr val="bg1">
                    <a:lumMod val="65000"/>
                  </a:schemeClr>
                </a:solidFill>
              </a:rPr>
              <a:t> </a:t>
            </a:r>
            <a:r>
              <a:rPr lang="en-US" sz="1600" dirty="0" err="1" smtClean="0">
                <a:solidFill>
                  <a:schemeClr val="bg1">
                    <a:lumMod val="65000"/>
                  </a:schemeClr>
                </a:solidFill>
              </a:rPr>
              <a:t>für</a:t>
            </a:r>
            <a:r>
              <a:rPr lang="en-US" sz="1600" dirty="0" smtClean="0">
                <a:solidFill>
                  <a:schemeClr val="bg1">
                    <a:lumMod val="65000"/>
                  </a:schemeClr>
                </a:solidFill>
              </a:rPr>
              <a:t> </a:t>
            </a:r>
            <a:r>
              <a:rPr lang="en-US" sz="1600" dirty="0" err="1">
                <a:solidFill>
                  <a:schemeClr val="bg1">
                    <a:lumMod val="65000"/>
                  </a:schemeClr>
                </a:solidFill>
              </a:rPr>
              <a:t>Musikwissenschaft</a:t>
            </a:r>
            <a:endParaRPr lang="en-US" sz="1600" dirty="0">
              <a:solidFill>
                <a:schemeClr val="bg1">
                  <a:lumMod val="65000"/>
                </a:schemeClr>
              </a:solidFill>
            </a:endParaRPr>
          </a:p>
          <a:p>
            <a:r>
              <a:rPr lang="de-DE" sz="1600" dirty="0">
                <a:solidFill>
                  <a:schemeClr val="bg1">
                    <a:lumMod val="65000"/>
                  </a:schemeClr>
                </a:solidFill>
              </a:rPr>
              <a:t>der </a:t>
            </a:r>
            <a:r>
              <a:rPr lang="de-DE" sz="1600" dirty="0" smtClean="0">
                <a:solidFill>
                  <a:schemeClr val="bg1">
                    <a:lumMod val="65000"/>
                  </a:schemeClr>
                </a:solidFill>
              </a:rPr>
              <a:t>Goethe-Universität Frankfurt</a:t>
            </a:r>
            <a:endParaRPr lang="de-DE" sz="1600" dirty="0">
              <a:solidFill>
                <a:schemeClr val="bg1">
                  <a:lumMod val="65000"/>
                </a:schemeClr>
              </a:solidFill>
            </a:endParaRPr>
          </a:p>
        </p:txBody>
      </p:sp>
    </p:spTree>
    <p:extLst>
      <p:ext uri="{BB962C8B-B14F-4D97-AF65-F5344CB8AC3E}">
        <p14:creationId xmlns:p14="http://schemas.microsoft.com/office/powerpoint/2010/main" val="451277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1.2 </a:t>
            </a:r>
            <a:r>
              <a:rPr lang="de-DE" dirty="0" err="1" smtClean="0"/>
              <a:t>Symbolic</a:t>
            </a:r>
            <a:r>
              <a:rPr lang="de-DE" dirty="0" smtClean="0"/>
              <a:t>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Fig. 1.12</a:t>
            </a:r>
            <a:endParaRPr lang="de-DE" dirty="0"/>
          </a:p>
        </p:txBody>
      </p:sp>
      <p:pic>
        <p:nvPicPr>
          <p:cNvPr id="819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129" y="3100561"/>
            <a:ext cx="8521002" cy="3014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129" y="3100561"/>
            <a:ext cx="8521002" cy="3014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995" y="1827291"/>
            <a:ext cx="7924800" cy="809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32306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1.2 </a:t>
            </a:r>
            <a:r>
              <a:rPr lang="de-DE" dirty="0" err="1" smtClean="0"/>
              <a:t>Symbolic</a:t>
            </a:r>
            <a:r>
              <a:rPr lang="de-DE" dirty="0" smtClean="0"/>
              <a:t>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Fig. 1.12</a:t>
            </a:r>
            <a:endParaRPr lang="de-DE" dirty="0"/>
          </a:p>
        </p:txBody>
      </p:sp>
      <p:pic>
        <p:nvPicPr>
          <p:cNvPr id="819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129" y="3100561"/>
            <a:ext cx="8521002" cy="3014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995" y="1827291"/>
            <a:ext cx="7924800"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268414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1.2 </a:t>
            </a:r>
            <a:r>
              <a:rPr lang="de-DE" dirty="0" err="1" smtClean="0"/>
              <a:t>Symbolic</a:t>
            </a:r>
            <a:r>
              <a:rPr lang="de-DE" dirty="0" smtClean="0"/>
              <a:t>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Fig. 1.13</a:t>
            </a:r>
            <a:endParaRPr lang="de-DE"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2335213"/>
            <a:ext cx="2667000"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525" y="1290637"/>
            <a:ext cx="3152775" cy="4657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7825" y="1363663"/>
            <a:ext cx="2955276" cy="425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1277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1.2 </a:t>
            </a:r>
            <a:r>
              <a:rPr lang="de-DE" dirty="0" err="1" smtClean="0"/>
              <a:t>Symbolic</a:t>
            </a:r>
            <a:r>
              <a:rPr lang="de-DE" dirty="0" smtClean="0"/>
              <a:t>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Fig. 1.14</a:t>
            </a:r>
            <a:endParaRPr lang="de-DE"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6252" y="1934840"/>
            <a:ext cx="3304155" cy="16170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type="none" w="lg" len="lg"/>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040" y="3844601"/>
            <a:ext cx="4753312" cy="1617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type="none" w="lg" len="lg"/>
              </a14:hiddenLine>
            </a:ext>
          </a:extLst>
        </p:spPr>
      </p:pic>
      <p:pic>
        <p:nvPicPr>
          <p:cNvPr id="6" name="Picture 7"/>
          <p:cNvPicPr>
            <a:picLocks noChangeAspect="1" noChangeArrowheads="1"/>
          </p:cNvPicPr>
          <p:nvPr/>
        </p:nvPicPr>
        <p:blipFill>
          <a:blip r:embed="rId4">
            <a:extLst>
              <a:ext uri="{28A0092B-C50C-407E-A947-70E740481C1C}">
                <a14:useLocalDpi xmlns:a14="http://schemas.microsoft.com/office/drawing/2010/main" val="0"/>
              </a:ext>
            </a:extLst>
          </a:blip>
          <a:srcRect b="14362"/>
          <a:stretch>
            <a:fillRect/>
          </a:stretch>
        </p:blipFill>
        <p:spPr bwMode="auto">
          <a:xfrm>
            <a:off x="5514703" y="3969189"/>
            <a:ext cx="2904682" cy="14194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type="none" w="lg" len="lg"/>
              </a14:hiddenLine>
            </a:ext>
          </a:extLst>
        </p:spPr>
      </p:pic>
      <p:pic>
        <p:nvPicPr>
          <p:cNvPr id="7"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4728" y="2057401"/>
            <a:ext cx="3512392" cy="13960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type="none" w="lg" len="lg"/>
              </a14:hiddenLine>
            </a:ext>
          </a:extLst>
        </p:spPr>
      </p:pic>
    </p:spTree>
    <p:extLst>
      <p:ext uri="{BB962C8B-B14F-4D97-AF65-F5344CB8AC3E}">
        <p14:creationId xmlns:p14="http://schemas.microsoft.com/office/powerpoint/2010/main" val="451277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Book: </a:t>
            </a:r>
            <a:r>
              <a:rPr lang="de-DE" dirty="0" err="1" smtClean="0"/>
              <a:t>Fundamentals</a:t>
            </a:r>
            <a:r>
              <a:rPr lang="de-DE" dirty="0" smtClean="0"/>
              <a:t> </a:t>
            </a:r>
            <a:r>
              <a:rPr lang="de-DE" dirty="0" err="1"/>
              <a:t>of</a:t>
            </a:r>
            <a:r>
              <a:rPr lang="de-DE" dirty="0"/>
              <a:t> Music Processing</a:t>
            </a:r>
          </a:p>
        </p:txBody>
      </p:sp>
      <p:sp>
        <p:nvSpPr>
          <p:cNvPr id="7" name="TextBox 6"/>
          <p:cNvSpPr txBox="1"/>
          <p:nvPr/>
        </p:nvSpPr>
        <p:spPr>
          <a:xfrm>
            <a:off x="3614061" y="1372383"/>
            <a:ext cx="5226367" cy="1938992"/>
          </a:xfrm>
          <a:prstGeom prst="rect">
            <a:avLst/>
          </a:prstGeom>
          <a:noFill/>
        </p:spPr>
        <p:txBody>
          <a:bodyPr wrap="none" rtlCol="0">
            <a:spAutoFit/>
          </a:bodyPr>
          <a:lstStyle/>
          <a:p>
            <a:r>
              <a:rPr lang="en-US" sz="2000" dirty="0" err="1"/>
              <a:t>Meinard</a:t>
            </a:r>
            <a:r>
              <a:rPr lang="en-US" sz="2000" dirty="0"/>
              <a:t> </a:t>
            </a:r>
            <a:r>
              <a:rPr lang="en-US" sz="2000" dirty="0" smtClean="0"/>
              <a:t>Müller</a:t>
            </a:r>
            <a:endParaRPr lang="en-US" sz="2000" dirty="0"/>
          </a:p>
          <a:p>
            <a:r>
              <a:rPr lang="en-US" sz="2000" dirty="0"/>
              <a:t>Fundamentals of Music Processing</a:t>
            </a:r>
          </a:p>
          <a:p>
            <a:r>
              <a:rPr lang="en-US" sz="2000" dirty="0"/>
              <a:t>Audio, Analysis, Algorithms, </a:t>
            </a:r>
            <a:r>
              <a:rPr lang="en-US" sz="2000" dirty="0" smtClean="0"/>
              <a:t>Applications</a:t>
            </a:r>
            <a:endParaRPr lang="en-US" sz="2000" dirty="0"/>
          </a:p>
          <a:p>
            <a:r>
              <a:rPr lang="en-US" sz="2000" dirty="0"/>
              <a:t>483 p., 249 illus., 30 illus. in </a:t>
            </a:r>
            <a:r>
              <a:rPr lang="en-US" sz="2000" dirty="0" smtClean="0"/>
              <a:t>color, hardcover</a:t>
            </a:r>
            <a:endParaRPr lang="en-US" sz="2000" dirty="0"/>
          </a:p>
          <a:p>
            <a:r>
              <a:rPr lang="en-US" sz="2000" dirty="0"/>
              <a:t>ISBN: 978-3-319-21944-8</a:t>
            </a:r>
          </a:p>
          <a:p>
            <a:r>
              <a:rPr lang="en-US" sz="2000" dirty="0"/>
              <a:t>Springer, 2015</a:t>
            </a:r>
            <a:endParaRPr lang="de-DE" sz="2000" dirty="0"/>
          </a:p>
        </p:txBody>
      </p:sp>
      <p:sp>
        <p:nvSpPr>
          <p:cNvPr id="13" name="TextBox 12"/>
          <p:cNvSpPr txBox="1"/>
          <p:nvPr/>
        </p:nvSpPr>
        <p:spPr>
          <a:xfrm>
            <a:off x="3614061" y="3599577"/>
            <a:ext cx="3150478" cy="707886"/>
          </a:xfrm>
          <a:prstGeom prst="rect">
            <a:avLst/>
          </a:prstGeom>
          <a:noFill/>
        </p:spPr>
        <p:txBody>
          <a:bodyPr wrap="none" rtlCol="0">
            <a:spAutoFit/>
          </a:bodyPr>
          <a:lstStyle/>
          <a:p>
            <a:r>
              <a:rPr lang="de-DE" sz="2000" dirty="0" err="1" smtClean="0"/>
              <a:t>Accompanying</a:t>
            </a:r>
            <a:r>
              <a:rPr lang="de-DE" sz="2000" dirty="0" smtClean="0"/>
              <a:t> </a:t>
            </a:r>
            <a:r>
              <a:rPr lang="de-DE" sz="2000" dirty="0" err="1" smtClean="0"/>
              <a:t>website</a:t>
            </a:r>
            <a:r>
              <a:rPr lang="de-DE" sz="2000" dirty="0" smtClean="0"/>
              <a:t>: </a:t>
            </a:r>
          </a:p>
          <a:p>
            <a:r>
              <a:rPr lang="de-DE" sz="2000" dirty="0" smtClean="0"/>
              <a:t>www.music-processing.de</a:t>
            </a:r>
            <a:endParaRPr lang="de-DE" sz="2000" dirty="0"/>
          </a:p>
        </p:txBody>
      </p:sp>
      <p:pic>
        <p:nvPicPr>
          <p:cNvPr id="1026" name="Picture 2" descr="Z:\Private\Publications\Mueller_Book_FundamentalsMusicProcessing\Springer\Buchdruck_Cover_Endorsement\CoverFront_978331921944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552" y="1347106"/>
            <a:ext cx="2835048" cy="4250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9672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1.2 </a:t>
            </a:r>
            <a:r>
              <a:rPr lang="de-DE" dirty="0" err="1" smtClean="0"/>
              <a:t>Symbolic</a:t>
            </a:r>
            <a:r>
              <a:rPr lang="de-DE" dirty="0" smtClean="0"/>
              <a:t>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Fig. 1.15</a:t>
            </a:r>
            <a:endParaRPr lang="de-DE"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1550" y="2060575"/>
            <a:ext cx="3268106" cy="2710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type="none" w="lg" len="lg"/>
              </a14:hiddenLine>
            </a:ext>
          </a:extLst>
        </p:spPr>
      </p:pic>
      <p:pic>
        <p:nvPicPr>
          <p:cNvPr id="5"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0000" y="1844675"/>
            <a:ext cx="2369933" cy="16562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type="none" w="lg" len="lg"/>
              </a14:hiddenLine>
            </a:ext>
          </a:extLst>
        </p:spPr>
      </p:pic>
      <p:pic>
        <p:nvPicPr>
          <p:cNvPr id="6"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94512" y="3422650"/>
            <a:ext cx="1004887" cy="1171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type="none" w="lg" len="lg"/>
              </a14:hiddenLine>
            </a:ext>
          </a:extLst>
        </p:spPr>
      </p:pic>
    </p:spTree>
    <p:extLst>
      <p:ext uri="{BB962C8B-B14F-4D97-AF65-F5344CB8AC3E}">
        <p14:creationId xmlns:p14="http://schemas.microsoft.com/office/powerpoint/2010/main" val="451277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1.3 Audio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Fig. 1.16</a:t>
            </a:r>
            <a:endParaRPr lang="de-DE"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875" y="1352772"/>
            <a:ext cx="2905125" cy="32668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3138" y="813047"/>
            <a:ext cx="3990308" cy="2984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b="12057"/>
          <a:stretch/>
        </p:blipFill>
        <p:spPr bwMode="auto">
          <a:xfrm>
            <a:off x="2612501" y="4153085"/>
            <a:ext cx="6364145" cy="1968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1277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1.3 Audio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Fig. 1.17</a:t>
            </a:r>
            <a:endParaRPr lang="de-DE" dirty="0"/>
          </a:p>
        </p:txBody>
      </p:sp>
      <p:pic>
        <p:nvPicPr>
          <p:cNvPr id="3482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12" y="1314450"/>
            <a:ext cx="7744781" cy="3755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1277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1.3 Audio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Fig. 1.17</a:t>
            </a:r>
            <a:endParaRPr lang="de-DE" dirty="0"/>
          </a:p>
        </p:txBody>
      </p:sp>
      <p:pic>
        <p:nvPicPr>
          <p:cNvPr id="3482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12" y="1314450"/>
            <a:ext cx="7744781" cy="37559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12" y="1314450"/>
            <a:ext cx="7815491" cy="476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74027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1.3 Audio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Fig. 1.18</a:t>
            </a:r>
            <a:endParaRPr lang="de-DE" dirty="0"/>
          </a:p>
        </p:txBody>
      </p:sp>
      <p:pic>
        <p:nvPicPr>
          <p:cNvPr id="1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340" y="1303480"/>
            <a:ext cx="7089775" cy="2170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9053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1.3 Audio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Fig. 1.18</a:t>
            </a:r>
            <a:endParaRPr lang="de-DE" dirty="0"/>
          </a:p>
        </p:txBody>
      </p:sp>
      <p:pic>
        <p:nvPicPr>
          <p:cNvPr id="1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340" y="1303480"/>
            <a:ext cx="7089775" cy="21706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4341" y="1303480"/>
            <a:ext cx="7089775" cy="4637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38811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1.3 Audio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Fig. 1.19</a:t>
            </a:r>
            <a:endParaRPr lang="de-DE" dirty="0"/>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16" y="2247900"/>
            <a:ext cx="8686086" cy="2020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12776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1.3 Audio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Fig. 1.20</a:t>
            </a:r>
            <a:endParaRPr lang="de-DE"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113" y="2376488"/>
            <a:ext cx="8520067" cy="2233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73882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1.3 Audio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Table 1.1</a:t>
            </a:r>
            <a:endParaRPr lang="de-DE"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026" y="1625600"/>
            <a:ext cx="7938949" cy="3706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82741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1.3 Audio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Fig. 1.21</a:t>
            </a:r>
            <a:endParaRPr lang="de-DE"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508" y="1340991"/>
            <a:ext cx="6002984" cy="4390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73882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Chapter 1</a:t>
            </a:r>
            <a:r>
              <a:rPr lang="de-DE" dirty="0"/>
              <a:t>: Music </a:t>
            </a:r>
            <a:r>
              <a:rPr lang="de-DE" dirty="0" err="1"/>
              <a:t>Representations</a:t>
            </a:r>
            <a:endParaRPr lang="de-DE" dirty="0"/>
          </a:p>
        </p:txBody>
      </p:sp>
      <p:sp>
        <p:nvSpPr>
          <p:cNvPr id="14" name="TextBox 13"/>
          <p:cNvSpPr txBox="1"/>
          <p:nvPr/>
        </p:nvSpPr>
        <p:spPr>
          <a:xfrm>
            <a:off x="561297" y="1087840"/>
            <a:ext cx="4456669" cy="1323439"/>
          </a:xfrm>
          <a:prstGeom prst="rect">
            <a:avLst/>
          </a:prstGeom>
          <a:noFill/>
        </p:spPr>
        <p:txBody>
          <a:bodyPr wrap="none" rtlCol="0">
            <a:spAutoFit/>
          </a:bodyPr>
          <a:lstStyle/>
          <a:p>
            <a:r>
              <a:rPr lang="de-DE" sz="2000" dirty="0" smtClean="0"/>
              <a:t>1.1	Sheet </a:t>
            </a:r>
            <a:r>
              <a:rPr lang="de-DE" sz="2000" dirty="0"/>
              <a:t>Music </a:t>
            </a:r>
            <a:r>
              <a:rPr lang="de-DE" sz="2000" dirty="0" err="1" smtClean="0"/>
              <a:t>Representations</a:t>
            </a:r>
            <a:endParaRPr lang="de-DE" sz="2000" dirty="0" smtClean="0"/>
          </a:p>
          <a:p>
            <a:r>
              <a:rPr lang="en-US" sz="2000" dirty="0" smtClean="0"/>
              <a:t>1.2 	Symbolic </a:t>
            </a:r>
            <a:r>
              <a:rPr lang="en-US" sz="2000" dirty="0"/>
              <a:t>Representations</a:t>
            </a:r>
          </a:p>
          <a:p>
            <a:r>
              <a:rPr lang="en-US" sz="2000" dirty="0" smtClean="0"/>
              <a:t>1.3 	Audio </a:t>
            </a:r>
            <a:r>
              <a:rPr lang="en-US" sz="2000" dirty="0"/>
              <a:t>Representation</a:t>
            </a:r>
          </a:p>
          <a:p>
            <a:r>
              <a:rPr lang="en-US" sz="2000" dirty="0" smtClean="0"/>
              <a:t>1.4	Further Notes</a:t>
            </a:r>
          </a:p>
        </p:txBody>
      </p:sp>
      <p:pic>
        <p:nvPicPr>
          <p:cNvPr id="1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67808" y="1087840"/>
            <a:ext cx="1985768" cy="1045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16"/>
          <p:cNvSpPr/>
          <p:nvPr/>
        </p:nvSpPr>
        <p:spPr>
          <a:xfrm>
            <a:off x="561297" y="2997192"/>
            <a:ext cx="8176302" cy="1754326"/>
          </a:xfrm>
          <a:prstGeom prst="rect">
            <a:avLst/>
          </a:prstGeom>
        </p:spPr>
        <p:txBody>
          <a:bodyPr wrap="square">
            <a:spAutoFit/>
          </a:bodyPr>
          <a:lstStyle/>
          <a:p>
            <a:pPr algn="just"/>
            <a:r>
              <a:rPr lang="en-US" dirty="0"/>
              <a:t>Musical information can be represented in many different ways. In Chapter 1, we consider three widely used music representations: sheet music, symbolic, and audio representations. This first chapter also introduces basic terminology that is used throughout the book. In particular, we discuss musical and acoustic properties of audio signals including aspects such as frequency, pitch, dynamics, and timbre.</a:t>
            </a:r>
            <a:endParaRPr lang="de-DE" dirty="0"/>
          </a:p>
        </p:txBody>
      </p:sp>
    </p:spTree>
    <p:extLst>
      <p:ext uri="{BB962C8B-B14F-4D97-AF65-F5344CB8AC3E}">
        <p14:creationId xmlns:p14="http://schemas.microsoft.com/office/powerpoint/2010/main" val="3951909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1.3 Audio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Fig. 1.22</a:t>
            </a:r>
            <a:endParaRPr lang="de-DE" dirty="0"/>
          </a:p>
        </p:txBody>
      </p:sp>
      <p:pic>
        <p:nvPicPr>
          <p:cNvPr id="1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7837" y="1104671"/>
            <a:ext cx="6438217" cy="50223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2659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1.3 Audio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Fig. 1.22</a:t>
            </a:r>
            <a:endParaRPr lang="de-DE" dirty="0"/>
          </a:p>
        </p:txBody>
      </p:sp>
      <p:pic>
        <p:nvPicPr>
          <p:cNvPr id="1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199" y="1944996"/>
            <a:ext cx="5471885" cy="3269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73882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1.3 Audio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Fig. 1.23</a:t>
            </a:r>
            <a:endParaRPr lang="de-DE"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439" y="1394426"/>
            <a:ext cx="3673338" cy="4612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438" y="1409700"/>
            <a:ext cx="3612243" cy="459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738829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1.4 Further Notes</a:t>
            </a:r>
            <a:endParaRPr lang="de-DE" dirty="0"/>
          </a:p>
        </p:txBody>
      </p:sp>
      <p:sp>
        <p:nvSpPr>
          <p:cNvPr id="3" name="Text Placeholder 2"/>
          <p:cNvSpPr>
            <a:spLocks noGrp="1"/>
          </p:cNvSpPr>
          <p:nvPr>
            <p:ph type="body" sz="quarter" idx="10"/>
          </p:nvPr>
        </p:nvSpPr>
        <p:spPr/>
        <p:txBody>
          <a:bodyPr/>
          <a:lstStyle/>
          <a:p>
            <a:r>
              <a:rPr lang="de-DE" dirty="0" smtClean="0"/>
              <a:t>Fig. 1.24</a:t>
            </a:r>
            <a:endParaRPr lang="de-DE" dirty="0"/>
          </a:p>
        </p:txBody>
      </p:sp>
      <p:pic>
        <p:nvPicPr>
          <p:cNvPr id="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66" y="2193925"/>
            <a:ext cx="8772526" cy="2320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73882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1 </a:t>
            </a:r>
            <a:r>
              <a:rPr lang="de-DE" dirty="0"/>
              <a:t>Music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Teaser</a:t>
            </a:r>
            <a:endParaRPr lang="de-DE"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049" y="1959429"/>
            <a:ext cx="6401435" cy="33711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11369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1.1 Sheet Music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Fig. 1.1</a:t>
            </a:r>
            <a:endParaRPr lang="de-DE" dirty="0"/>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50" y="1611313"/>
            <a:ext cx="8097838" cy="399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type="none" w="lg" len="lg"/>
              </a14:hiddenLine>
            </a:ext>
          </a:extLst>
        </p:spPr>
      </p:pic>
    </p:spTree>
    <p:extLst>
      <p:ext uri="{BB962C8B-B14F-4D97-AF65-F5344CB8AC3E}">
        <p14:creationId xmlns:p14="http://schemas.microsoft.com/office/powerpoint/2010/main" val="1437065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1.1 Sheet Music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Fig. 1.2</a:t>
            </a:r>
            <a:endParaRPr lang="de-DE"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194" y="4641850"/>
            <a:ext cx="8504455" cy="704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type="none" w="lg" len="lg"/>
              </a14:hiddenLine>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384" y="1794057"/>
            <a:ext cx="8143875" cy="2412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01454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1.1 Sheet Music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Fig. 1.3</a:t>
            </a:r>
            <a:endParaRPr lang="de-DE"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325" y="1982788"/>
            <a:ext cx="3714750" cy="324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0450" y="1622425"/>
            <a:ext cx="3619500" cy="379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001454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1.1 Sheet Music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Fig. 1.4</a:t>
            </a:r>
            <a:endParaRPr lang="de-DE" dirty="0"/>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1400" y="1746453"/>
            <a:ext cx="4227052" cy="1461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2681" y="3417515"/>
            <a:ext cx="3307940" cy="12028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51841" y="4879607"/>
            <a:ext cx="3240583" cy="869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1277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1.1 Sheet Music </a:t>
            </a:r>
            <a:r>
              <a:rPr lang="de-DE" dirty="0" err="1"/>
              <a:t>Representations</a:t>
            </a:r>
            <a:endParaRPr lang="de-DE" dirty="0"/>
          </a:p>
        </p:txBody>
      </p:sp>
      <p:sp>
        <p:nvSpPr>
          <p:cNvPr id="3" name="Text Placeholder 2"/>
          <p:cNvSpPr>
            <a:spLocks noGrp="1"/>
          </p:cNvSpPr>
          <p:nvPr>
            <p:ph type="body" sz="quarter" idx="10"/>
          </p:nvPr>
        </p:nvSpPr>
        <p:spPr/>
        <p:txBody>
          <a:bodyPr/>
          <a:lstStyle/>
          <a:p>
            <a:r>
              <a:rPr lang="de-DE" dirty="0" smtClean="0"/>
              <a:t>Fig. 1.5</a:t>
            </a:r>
            <a:endParaRPr lang="de-DE" dirty="0"/>
          </a:p>
        </p:txBody>
      </p:sp>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833" y="4005064"/>
            <a:ext cx="7312222" cy="19929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352" y="1518040"/>
            <a:ext cx="7675887" cy="2297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5127769"/>
      </p:ext>
    </p:extLst>
  </p:cSld>
  <p:clrMapOvr>
    <a:masterClrMapping/>
  </p:clrMapOvr>
  <p:timing>
    <p:tnLst>
      <p:par>
        <p:cTn id="1" dur="indefinite" restart="never" nodeType="tmRoot"/>
      </p:par>
    </p:tnLst>
  </p:timing>
</p:sld>
</file>

<file path=ppt/theme/theme1.xml><?xml version="1.0" encoding="utf-8"?>
<a:theme xmlns:a="http://schemas.openxmlformats.org/drawingml/2006/main" name="Title_Master">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333</Words>
  <Application>Microsoft Office PowerPoint</Application>
  <PresentationFormat>On-screen Show (4:3)</PresentationFormat>
  <Paragraphs>82</Paragraphs>
  <Slides>33</Slides>
  <Notes>1</Notes>
  <HiddenSlides>0</HiddenSlides>
  <MMClips>0</MMClips>
  <ScaleCrop>false</ScaleCrop>
  <HeadingPairs>
    <vt:vector size="4" baseType="variant">
      <vt:variant>
        <vt:lpstr>Theme</vt:lpstr>
      </vt:variant>
      <vt:variant>
        <vt:i4>2</vt:i4>
      </vt:variant>
      <vt:variant>
        <vt:lpstr>Slide Titles</vt:lpstr>
      </vt:variant>
      <vt:variant>
        <vt:i4>33</vt:i4>
      </vt:variant>
    </vt:vector>
  </HeadingPairs>
  <TitlesOfParts>
    <vt:vector size="35" baseType="lpstr">
      <vt:lpstr>Title_Master</vt:lpstr>
      <vt:lpstr>Standarddesign</vt:lpstr>
      <vt:lpstr>Fundamentals of Music Processing</vt:lpstr>
      <vt:lpstr>Book: Fundamentals of Music Processing</vt:lpstr>
      <vt:lpstr>Chapter 1: Music Representations</vt:lpstr>
      <vt:lpstr>1 Music Representations</vt:lpstr>
      <vt:lpstr>1.1 Sheet Music Representations</vt:lpstr>
      <vt:lpstr>1.1 Sheet Music Representations</vt:lpstr>
      <vt:lpstr>1.1 Sheet Music Representations</vt:lpstr>
      <vt:lpstr>1.1 Sheet Music Representations</vt:lpstr>
      <vt:lpstr>1.1 Sheet Music Representations</vt:lpstr>
      <vt:lpstr>1.1 Sheet Music Representations</vt:lpstr>
      <vt:lpstr>1.1 Sheet Music Representations</vt:lpstr>
      <vt:lpstr>1.1 Sheet Music Representations</vt:lpstr>
      <vt:lpstr>1.1 Sheet Music Representations</vt:lpstr>
      <vt:lpstr>1.1 Sheet Music Representations</vt:lpstr>
      <vt:lpstr>1.2 Symbolic Representations</vt:lpstr>
      <vt:lpstr>1.2 Symbolic Representations</vt:lpstr>
      <vt:lpstr>1.2 Symbolic Representations</vt:lpstr>
      <vt:lpstr>1.2 Symbolic Representations</vt:lpstr>
      <vt:lpstr>1.2 Symbolic Representations</vt:lpstr>
      <vt:lpstr>1.2 Symbolic Representations</vt:lpstr>
      <vt:lpstr>1.3 Audio Representations</vt:lpstr>
      <vt:lpstr>1.3 Audio Representations</vt:lpstr>
      <vt:lpstr>1.3 Audio Representations</vt:lpstr>
      <vt:lpstr>1.3 Audio Representations</vt:lpstr>
      <vt:lpstr>1.3 Audio Representations</vt:lpstr>
      <vt:lpstr>1.3 Audio Representations</vt:lpstr>
      <vt:lpstr>1.3 Audio Representations</vt:lpstr>
      <vt:lpstr>1.3 Audio Representations</vt:lpstr>
      <vt:lpstr>1.3 Audio Representations</vt:lpstr>
      <vt:lpstr>1.3 Audio Representations</vt:lpstr>
      <vt:lpstr>1.3 Audio Representations</vt:lpstr>
      <vt:lpstr>1.3 Audio Representations</vt:lpstr>
      <vt:lpstr>1.4 Further Notes</vt:lpstr>
    </vt:vector>
  </TitlesOfParts>
  <Company>Fraunhofer IIS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tro</dc:creator>
  <cp:lastModifiedBy>Meinard Müller</cp:lastModifiedBy>
  <cp:revision>248</cp:revision>
  <cp:lastPrinted>2014-01-16T14:37:49Z</cp:lastPrinted>
  <dcterms:created xsi:type="dcterms:W3CDTF">2013-07-10T07:58:44Z</dcterms:created>
  <dcterms:modified xsi:type="dcterms:W3CDTF">2015-09-11T06:07:54Z</dcterms:modified>
</cp:coreProperties>
</file>